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0" r:id="rId5"/>
    <p:sldId id="281" r:id="rId6"/>
    <p:sldId id="282" r:id="rId7"/>
    <p:sldId id="259" r:id="rId8"/>
    <p:sldId id="263" r:id="rId9"/>
    <p:sldId id="264" r:id="rId10"/>
    <p:sldId id="265" r:id="rId11"/>
    <p:sldId id="266" r:id="rId12"/>
    <p:sldId id="267" r:id="rId13"/>
    <p:sldId id="262" r:id="rId14"/>
    <p:sldId id="270" r:id="rId15"/>
    <p:sldId id="268" r:id="rId16"/>
    <p:sldId id="269" r:id="rId17"/>
    <p:sldId id="271" r:id="rId18"/>
    <p:sldId id="272" r:id="rId19"/>
    <p:sldId id="258" r:id="rId20"/>
    <p:sldId id="273" r:id="rId21"/>
    <p:sldId id="278" r:id="rId22"/>
    <p:sldId id="276" r:id="rId23"/>
    <p:sldId id="277" r:id="rId24"/>
    <p:sldId id="26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31A733-49B6-4C4C-9710-81790E91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5" y="2243360"/>
            <a:ext cx="5441303" cy="2921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7B42-E47F-4A57-9A6B-119213F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243360"/>
            <a:ext cx="5441303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 (écran de chargement)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024813" y="2728233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Utilisation de l’application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classes 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Import des classes/packages de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8B00-EEE8-4286-81BF-B6DB2C1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7" y="1725134"/>
            <a:ext cx="4049781" cy="45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</a:t>
            </a:r>
            <a:r>
              <a:rPr lang="fr-FR">
                <a:solidFill>
                  <a:schemeClr val="bg1"/>
                </a:solidFill>
              </a:rPr>
              <a:t>du logo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Prémices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musiques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Une seule musique calme dans tout le jeu : In A Snow-Bound Land provenant de </a:t>
            </a:r>
            <a:r>
              <a:rPr lang="fr-FR" sz="1800" dirty="0" err="1">
                <a:solidFill>
                  <a:schemeClr val="bg1"/>
                </a:solidFill>
              </a:rPr>
              <a:t>Donkey</a:t>
            </a:r>
            <a:r>
              <a:rPr lang="fr-FR" sz="1800" dirty="0">
                <a:solidFill>
                  <a:schemeClr val="bg1"/>
                </a:solidFill>
              </a:rPr>
              <a:t> Kong Country 2</a:t>
            </a:r>
          </a:p>
        </p:txBody>
      </p:sp>
      <p:pic>
        <p:nvPicPr>
          <p:cNvPr id="6" name="Image 5" descr="Une image contenant décoré, plusieurs&#10;&#10;Description générée automatiquement">
            <a:extLst>
              <a:ext uri="{FF2B5EF4-FFF2-40B4-BE49-F238E27FC236}">
                <a16:creationId xmlns:a16="http://schemas.microsoft.com/office/drawing/2014/main" id="{16C3A97E-3060-44C5-82C2-04DEB3C5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72" y="2288161"/>
            <a:ext cx="3075616" cy="42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161"/>
            <a:ext cx="1016317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Menu des Rules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838199" y="1390876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Offre la possibilité aux nouveaux joueurs de comprendre les règles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CCB8F-72E9-4266-B13F-D9FB1A2B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49866"/>
            <a:ext cx="7856376" cy="3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2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1" y="99717"/>
            <a:ext cx="11442583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Cahier des charges et diagramme de 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48161" y="110767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d’avoir un rendu sur notre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AC52D-D6AC-4EC3-9893-C0D2907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9" y="2302443"/>
            <a:ext cx="3696527" cy="353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3DDB4-6DF2-4603-B2C6-5C067A82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2441"/>
            <a:ext cx="4991123" cy="35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72" y="99717"/>
            <a:ext cx="3499562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Animations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581069" y="142528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apprentissage de l’animation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Remplace les textures de cartes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les conditions de jeu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9B9F-AA0B-4723-9A8B-B21D38B2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" y="2676420"/>
            <a:ext cx="8535591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3D98D-3844-4859-ADE5-5F5B2CFB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1" y="4257551"/>
            <a:ext cx="1486107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57CE4-CDB5-4D1E-B940-5AD00C20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23" y="4257551"/>
            <a:ext cx="1538486" cy="25244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BFF01-99A3-4DC5-BD55-628EEBA97456}"/>
              </a:ext>
            </a:extLst>
          </p:cNvPr>
          <p:cNvCxnSpPr/>
          <p:nvPr/>
        </p:nvCxnSpPr>
        <p:spPr>
          <a:xfrm>
            <a:off x="3313978" y="5387016"/>
            <a:ext cx="306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582</Words>
  <Application>Microsoft Office PowerPoint</Application>
  <PresentationFormat>Grand écran</PresentationFormat>
  <Paragraphs>145</Paragraphs>
  <Slides>24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Menu des Rules</vt:lpstr>
      <vt:lpstr>Cahier des charges et diagramme de classes</vt:lpstr>
      <vt:lpstr>Animations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Initialisation du projet libGDX</vt:lpstr>
      <vt:lpstr>GitHub</vt:lpstr>
      <vt:lpstr>Gestion des Victoires/Défaites/Égalités</vt:lpstr>
      <vt:lpstr>Photoshop des Images</vt:lpstr>
      <vt:lpstr>Exportation du Projet</vt:lpstr>
      <vt:lpstr>Répartition du Travail</vt:lpstr>
      <vt:lpstr>Fonctionnement du BlackJack</vt:lpstr>
      <vt:lpstr>Adaptation du code à l’interface graphique</vt:lpstr>
      <vt:lpstr>Les mises dans le jeu</vt:lpstr>
      <vt:lpstr>Les musiques 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61</cp:revision>
  <dcterms:created xsi:type="dcterms:W3CDTF">2021-04-21T15:21:30Z</dcterms:created>
  <dcterms:modified xsi:type="dcterms:W3CDTF">2021-05-14T14:02:58Z</dcterms:modified>
</cp:coreProperties>
</file>